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Some practical advice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Coaching philosophy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97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think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Think of the Athlete first. </a:t>
            </a:r>
          </a:p>
          <a:p>
            <a:pPr marL="0" indent="0">
              <a:buNone/>
            </a:pPr>
            <a:r>
              <a:rPr lang="en-US" dirty="0" smtClean="0"/>
              <a:t> 	Put the Athlete first, not in the middle of club vs. high school, parent vs. 	athlete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Instill good values and build character.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Encourage and teach, teach, teach.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Emphasize improvement, not just winning, as a sign of success.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Make positive rules that are student and team-centered.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012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85950"/>
            <a:ext cx="10363826" cy="39052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Separate talent from the person.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Be a coach, not a critic.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Be consistent in making decisions.</a:t>
            </a:r>
          </a:p>
          <a:p>
            <a:pPr marL="457200" lvl="1" indent="0">
              <a:buNone/>
            </a:pPr>
            <a:r>
              <a:rPr lang="en-US" dirty="0" smtClean="0"/>
              <a:t>“Walk the Talk”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Know your strengths and weaknesses.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Make excellence a part of your routine.</a:t>
            </a:r>
          </a:p>
          <a:p>
            <a:pPr marL="457200" lvl="1" indent="0">
              <a:buNone/>
            </a:pPr>
            <a:r>
              <a:rPr lang="en-US" dirty="0" smtClean="0"/>
              <a:t>Seek excellence, not perfection</a:t>
            </a:r>
          </a:p>
          <a:p>
            <a:pPr marL="457200" lvl="1" indent="0">
              <a:buNone/>
            </a:pPr>
            <a:r>
              <a:rPr lang="en-US" dirty="0" smtClean="0"/>
              <a:t>Eliminate negativity and complaints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163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Unconditional mutual respect must drive the coach-athlete relationship.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The team always comes first.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From day one, begin to build future leaders.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Keep an open mind.  Learning is a life-long pursuit.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Explain why you do the things you do.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Sportsmanship should be top priority.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Put it in writing.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28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you are a role model and teacher.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Become a communicator.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Make parents a part of the team.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Be organized.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Be critical in a private, closed setting.  Praise your athletes or team in public.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Be the calming influence in tough, emotional contests.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Failing to prepare may lead to failure.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072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Emphasize the level of work ethic required to achieve success, and de-emphasize luck and talent as components of winning.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If you don’t know where you are going, any path will do.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Listen!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Responsibility as a coach is to have the athlete rise to your level of expectation at each and every workout.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Avoid comparisons.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214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Coaching 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With these things in mind, you are ready to establish your coaching philosophy. </a:t>
            </a:r>
          </a:p>
          <a:p>
            <a:pPr marL="0" indent="0">
              <a:buNone/>
            </a:pPr>
            <a:r>
              <a:rPr lang="en-US" dirty="0" smtClean="0"/>
              <a:t>Include what is important to you and to your athletes.  </a:t>
            </a:r>
          </a:p>
          <a:p>
            <a:pPr marL="0" indent="0">
              <a:buNone/>
            </a:pPr>
            <a:r>
              <a:rPr lang="en-US" dirty="0" smtClean="0"/>
              <a:t>Consider the role of school administrators and parents.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5400" b="1" dirty="0" smtClean="0"/>
              <a:t>Remember to HAVE FUN.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94092594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60</TotalTime>
  <Words>283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Tw Cen MT</vt:lpstr>
      <vt:lpstr>Wingdings</vt:lpstr>
      <vt:lpstr>Droplet</vt:lpstr>
      <vt:lpstr>Some practical advice</vt:lpstr>
      <vt:lpstr>Things to think about</vt:lpstr>
      <vt:lpstr>PowerPoint Presentation</vt:lpstr>
      <vt:lpstr>PowerPoint Presentation</vt:lpstr>
      <vt:lpstr>PowerPoint Presentation</vt:lpstr>
      <vt:lpstr>PowerPoint Presentation</vt:lpstr>
      <vt:lpstr>Coaching philosophy</vt:lpstr>
    </vt:vector>
  </TitlesOfParts>
  <Company>Blue Valley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Coaching Philosophy</dc:title>
  <dc:creator>McElroy, Arvel F.</dc:creator>
  <cp:lastModifiedBy>McElroy, Arvel F.</cp:lastModifiedBy>
  <cp:revision>6</cp:revision>
  <dcterms:created xsi:type="dcterms:W3CDTF">2017-04-11T13:46:09Z</dcterms:created>
  <dcterms:modified xsi:type="dcterms:W3CDTF">2017-04-11T14:46:10Z</dcterms:modified>
</cp:coreProperties>
</file>